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ource Sans Pro Light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SourceSansProLight-bold.fntdata"/><Relationship Id="rId21" Type="http://schemas.openxmlformats.org/officeDocument/2006/relationships/font" Target="fonts/SourceSansProLight-regular.fntdata"/><Relationship Id="rId24" Type="http://schemas.openxmlformats.org/officeDocument/2006/relationships/font" Target="fonts/SourceSansProLight-boldItalic.fntdata"/><Relationship Id="rId23" Type="http://schemas.openxmlformats.org/officeDocument/2006/relationships/font" Target="fonts/SourceSansPr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SansPro-bold.fntdata"/><Relationship Id="rId25" Type="http://schemas.openxmlformats.org/officeDocument/2006/relationships/font" Target="fonts/SourceSansPro-regular.fntdata"/><Relationship Id="rId28" Type="http://schemas.openxmlformats.org/officeDocument/2006/relationships/font" Target="fonts/SourceSansPro-boldItalic.fntdata"/><Relationship Id="rId27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c2f51c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c2f51c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6c2f51ce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6c2f51ce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c2f51ce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c2f51ce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c2f51ce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6c2f51ce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6b49ae29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6b49ae29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6c2f51ce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6c2f51c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6b49ae2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6b49ae2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b49ae2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6b49ae2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c2f51ce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6c2f51ce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6c2f51ce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6c2f51ce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4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8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idx="4294967295" type="title"/>
          </p:nvPr>
        </p:nvSpPr>
        <p:spPr>
          <a:xfrm>
            <a:off x="103350" y="945200"/>
            <a:ext cx="8937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Balena IoT Ecosystem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54" name="Google Shape;1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09" name="Google Shape;209;p48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EtcherPro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“Built to write data flawlessly to multiple devices simultaneously”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13" y="952150"/>
            <a:ext cx="512958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16" name="Google Shape;216;p49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“A</a:t>
            </a:r>
            <a:r>
              <a:rPr lang="en" sz="2500"/>
              <a:t> professional carrier board for the Raspberry Pi Compute Module</a:t>
            </a:r>
            <a:r>
              <a:rPr lang="en" sz="2500"/>
              <a:t>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48" y="970775"/>
            <a:ext cx="5069926" cy="33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0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50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0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0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0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6" y="1387798"/>
            <a:ext cx="3233073" cy="2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75" y="1512101"/>
            <a:ext cx="915170" cy="11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0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balenaLabs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1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Tour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170" name="Google Shape;170;p42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77" name="Google Shape;177;p43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balenaCloud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balenaHub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“A</a:t>
            </a:r>
            <a:r>
              <a:rPr lang="en" sz="2500">
                <a:solidFill>
                  <a:schemeClr val="dk1"/>
                </a:solidFill>
              </a:rPr>
              <a:t>n easier way to find and publish fleets and projects for edge devices</a:t>
            </a:r>
            <a:r>
              <a:rPr lang="en" sz="2500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46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02" name="Google Shape;202;p47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Etcher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balenaEngine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Open source container runtime based upon Moby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balenaOS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Open source IoT operating system based on Yocto</a:t>
            </a:r>
            <a:endParaRPr sz="1400"/>
          </a:p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